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/home/rojel-rivera/RTRX13-Shared/Proposals/projects/2026-04-kingsford-bms-AB6/00-customer-inputs/_extracted/pages/MC-ME-PointsList-p-1.png)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/home/rojel-rivera/RTRX13-Shared/Proposals/projects/2026-04-kingsford-bms-AB6/00-customer-inputs/_extracted/pages/MC-PL-PointsList-p-1.png)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1988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0" y="1280160"/>
            <a:ext cx="10855172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744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109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8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/home/rojel-rivera/RTRX13-Shared/Proposals/projects/2026-04-kingsford-bms-AB6/00-customer-inputs/_extracted/pages/BMS-PointsList-TUEC-p-1.png)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pic>
        <p:nvPicPr>
          <p:cNvPr id="5" name="Picture 4" descr="EE-Plan-TUEC-p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02" y="1280160"/>
            <a:ext cx="355634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