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15,468,260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3,093,652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1,113,715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19,675,627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2,361,075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22,036,702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10.9%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10,829,165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70.0%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1,845,295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11.9%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557,880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456,720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15,468,260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covering HVAC, plumbing, casino MVAC, and electrical metering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744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109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8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