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/home/rojel-rivera/RTRX13-Shared/Proposals/projects/2026-04-kingsford-bms-AB5/00-customer-inputs/_extracted/pages/MC-ME-PointsList-p-1.png)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/home/rojel-rivera/RTRX13-Shared/Proposals/projects/2026-04-kingsford-bms-AB5/00-customer-inputs/_extracted/pages/MC-PL-PointsList-p-1.png)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9" y="1280160"/>
            <a:ext cx="7115294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Scope Module Instance (Controller Panels)</a:t>
            </a:r>
          </a:p>
        </p:txBody>
      </p:sp>
      <p:pic>
        <p:nvPicPr>
          <p:cNvPr id="5" name="Picture 4" descr="tier4-scope-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 of 11 scope modules instantiated for Kingsford. Module template + project-specific parameters → BOQ-ready line items.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52" y="1280160"/>
            <a:ext cx="7964647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23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13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/home/rojel-rivera/RTRX13-Shared/Proposals/projects/2026-04-kingsford-bms-AB5/00-customer-inputs/_extracted/pages/BMS-PointsList-TUEC-p-1.png)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/home/rojel-rivera/RTRX13-Shared/Proposals/projects/2026-04-kingsford-bms-AB5/00-customer-inputs/_extracted/pages/EE-Plan-TUEC-p-01.png)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