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/home/rojel-rivera/RTRX13-Shared/Proposals/projects/2026-04-kingsford-bms-AB3/00-customer-inputs/_extracted/pages/MC-ME-PointsList-p-1.png)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/home/rojel-rivera/RTRX13-Shared/Proposals/projects/2026-04-kingsford-bms-AB3/00-customer-inputs/_extracted/pages/MC-PL-PointsList-p-1.png)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3341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98" y="1280160"/>
            <a:ext cx="9210555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(Bill of Quantities), Section Subtotals</a:t>
            </a:r>
          </a:p>
        </p:txBody>
      </p:sp>
      <p:pic>
        <p:nvPicPr>
          <p:cNvPr id="5" name="Picture 4" descr="tier8-boq-s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Excel file the team opens. Multi-sheet workbook — Summary, Section Subtotals, All Line Items, per-WBS sheets, RFQ Required filter. PHP 21.98 M grand total.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BOQ · All Line Items</a:t>
            </a:r>
          </a:p>
        </p:txBody>
      </p:sp>
      <p:pic>
        <p:nvPicPr>
          <p:cNvPr id="5" name="Picture 4" descr="tier8-boq-lineite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86 costed line items, WBS-grouped, RFQ-flagged. Every quantity traces to a working doc; every rate to the pricing rate library.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A1 I/O List (Excel)</a:t>
            </a:r>
          </a:p>
        </p:txBody>
      </p:sp>
      <p:pic>
        <p:nvPicPr>
          <p:cNvPr id="5" name="Picture 4" descr="tier8-a1-io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716 points across HVAC / plumbing / electrical, with system / equipment / location / panel / point description / type / source.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Cable Schedule (Excel)</a:t>
            </a:r>
          </a:p>
        </p:txBody>
      </p:sp>
      <p:pic>
        <p:nvPicPr>
          <p:cNvPr id="5" name="Picture 4" descr="tier8-a3-cab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200 cables, 6,810 m total. From / To / cable type / length / source — sortable, filterable by panel / floor.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A3 Audit Workbook (Principle F)</a:t>
            </a:r>
          </a:p>
        </p:txBody>
      </p:sp>
      <p:pic>
        <p:nvPicPr>
          <p:cNvPr id="5" name="Picture 4" descr="tier8-a3-au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Per-cable Detail with status-coloured cells (green/red/yellow/grey) — auto-filter so the team can isolate unverified rows for site walkthroughs.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554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161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8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/home/rojel-rivera/RTRX13-Shared/Proposals/projects/2026-04-kingsford-bms-AB3/00-customer-inputs/_extracted/pages/BMS-PointsList-TUEC-p-1.png)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/home/rojel-rivera/RTRX13-Shared/Proposals/projects/2026-04-kingsford-bms-AB3/00-customer-inputs/_extracted/pages/EE-Plan-TUEC-p-01.png)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