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16,111,720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2,900,110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1,140,710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20,152,539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2,418,305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22,570,844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10.5%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11,129,220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69.1%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2,282,680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14.2%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413,220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507,400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3.1%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16,111,720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covering HVAC, plumbing, casino MVAC, and electrical metering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554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161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8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21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