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— BMS Rehabilitation (A/B run)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15,548,700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3,109,740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1,399,383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20,057,823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2,406,939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22,464,762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10.9%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11,069,210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71.2%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1,696,070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10.9%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523,560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3.4%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480,660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3.1%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15,548,700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requiring a comprehensive BMS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762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125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18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